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9D4A2E-0BE5-448C-B1A4-70F62E7C97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00B8B5-6966-4D90-9146-1106AD9EFA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1FD438-3708-486D-86EC-563F8C9AA78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477E3B-59B3-4E9E-A736-FC605BDD3A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60F6F4-1C8D-487F-B7EA-49AD83FC23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568345-4F3C-4195-A0C1-B7C64B4592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1CBE65-BD06-438E-B244-F0BFC0DB26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DCABA8-822E-4F03-B246-8533039BAD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F5C647-E22B-49D5-AB7C-E337350FB1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153C79-1805-41FB-B9F0-FCE0FBBEE7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E512DB-EFEE-4A26-90DB-CE03992BB0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329CAF-1625-4640-A7DE-CA6053E187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3A3F58-D524-4A56-956F-945A3D4607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9740D6-9E11-4F67-ABE5-DBC323E0A2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D52CD2-E965-4917-B94F-DAAAF812DB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1827E2-DF99-4044-948F-4BF7B7E65A0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EC1743-93F5-4031-A52B-3021E81946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96FF19-DB03-4957-A75D-B0360177AE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7B0DA2-C770-4524-A40C-0733A93D1D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4FAA1A-37F1-40C4-9194-193D01D78B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ECA435-3897-4F95-83CA-48006400F1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B26C6-3CF3-4929-B116-5AA9D19356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6ECBB0-CB8A-48F5-9A39-D643A0959B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62A088-79BF-4768-9B90-3DE113326C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1141560" y="5883120"/>
            <a:ext cx="7543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0514160" y="5883120"/>
            <a:ext cx="5504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900" spc="-1" strike="noStrike">
                <a:solidFill>
                  <a:srgbClr val="bfbfbf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51FF5-83D9-4CB1-9780-767FABA85CA4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&lt;номер&gt;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837640" y="5883120"/>
            <a:ext cx="1599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1141560" y="5883120"/>
            <a:ext cx="7543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514160" y="5883120"/>
            <a:ext cx="5504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900" spc="-1" strike="noStrike">
                <a:solidFill>
                  <a:srgbClr val="bfbfbf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C7D651-B3FE-40C1-B397-05F7A91A4095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&lt;номер&gt;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837640" y="5883120"/>
            <a:ext cx="1599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55400" y="68292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4800" spc="-1" strike="noStrike" cap="all">
                <a:latin typeface="Century Gothic"/>
              </a:rPr>
              <a:t>ГЕОБОТ ДЛЯ TELEGRAM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588760" y="3875400"/>
            <a:ext cx="9143280" cy="16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algn="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800" spc="-1" strike="noStrike" cap="small">
                <a:solidFill>
                  <a:srgbClr val="ffffff"/>
                </a:solidFill>
                <a:latin typeface="Century Gothic"/>
              </a:rPr>
              <a:t>Рафиков Тимур</a:t>
            </a:r>
            <a:endParaRPr b="0" lang="ru-RU" sz="28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800" spc="-1" strike="noStrike" cap="small">
                <a:solidFill>
                  <a:srgbClr val="ffffff"/>
                </a:solidFill>
                <a:latin typeface="Century Gothic"/>
              </a:rPr>
              <a:t>и</a:t>
            </a:r>
            <a:endParaRPr b="0" lang="ru-RU" sz="28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800" spc="-1" strike="noStrike" cap="small">
                <a:solidFill>
                  <a:srgbClr val="ffffff"/>
                </a:solidFill>
                <a:latin typeface="Century Gothic"/>
              </a:rPr>
              <a:t>Поляков Даниил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1260000" y="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Наш бот - это бот, который помогает путешественнику или простому туристу в пути.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800000" y="3420000"/>
            <a:ext cx="3059640" cy="233964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506640" y="3420000"/>
            <a:ext cx="3393000" cy="23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 cap="all">
                <a:latin typeface="Century Gothic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320760" y="273528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В папке с игрой находятся:</a:t>
            </a:r>
            <a:endParaRPr b="0" lang="ru-RU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Главный файл запуска (main.py)</a:t>
            </a:r>
            <a:endParaRPr b="0" lang="ru-RU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Файл с актуальным токеном</a:t>
            </a:r>
            <a:endParaRPr b="0" lang="ru-RU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Файл с функциями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760000" y="2496960"/>
            <a:ext cx="5939640" cy="38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41560" y="150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 cap="all">
                <a:latin typeface="Century Gothic"/>
              </a:rPr>
              <a:t>Main.py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440000" y="30276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Питон файл в котором прописаны основные команды бота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92" name="Рисунок 7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43200" y="3007080"/>
            <a:ext cx="5878440" cy="3062520"/>
          </a:xfrm>
          <a:prstGeom prst="rect">
            <a:avLst/>
          </a:prstGeom>
          <a:ln w="0">
            <a:noFill/>
          </a:ln>
        </p:spPr>
      </p:pic>
      <p:pic>
        <p:nvPicPr>
          <p:cNvPr id="93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336360" y="3008520"/>
            <a:ext cx="5859000" cy="30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41560" y="396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 cap="all">
                <a:latin typeface="Century Gothic"/>
              </a:rPr>
              <a:t>Functions.py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141560" y="75240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Данный файл хранит в себе константы и функции, использующиеся в программе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96" name="Рисунок 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960" y="3009240"/>
            <a:ext cx="5155560" cy="2977920"/>
          </a:xfrm>
          <a:prstGeom prst="rect">
            <a:avLst/>
          </a:prstGeom>
          <a:ln w="0">
            <a:noFill/>
          </a:ln>
        </p:spPr>
      </p:pic>
      <p:pic>
        <p:nvPicPr>
          <p:cNvPr id="97" name="Рисунок 7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5935680" y="3010680"/>
            <a:ext cx="5966280" cy="297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41560" y="-46476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 cap="all">
                <a:latin typeface="Century Gothic"/>
              </a:rPr>
              <a:t>ИНФОРМАЦИЯ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014480" y="48852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Чтобы помочь путешественнику и дать верные наводки вся информация проходит через  API Яндекс.Карт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Бот сделан через telegram.aPI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Время находится через библиотеки timezone и datetime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60000" y="3600000"/>
            <a:ext cx="2339640" cy="23396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3060000" y="3420000"/>
            <a:ext cx="4139640" cy="26996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7560000" y="3420000"/>
            <a:ext cx="4607640" cy="26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1141560" y="2666880"/>
            <a:ext cx="990540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ru-RU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440000" y="360000"/>
            <a:ext cx="3831840" cy="62996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6261480" y="360000"/>
            <a:ext cx="3998160" cy="62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 cap="all">
                <a:latin typeface="Century Gothic"/>
              </a:rPr>
              <a:t>ЗАКЛЮЧЕНИЕ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10061640" cy="31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000" spc="-1" strike="noStrike" cap="small">
                <a:latin typeface="Century Gothic"/>
              </a:rPr>
              <a:t>ГЕОБОТ однозначно будет правильным решением при путешествии даже по родной стране, так как он бесплатен, не требует скачивания и предлагает нужный функционал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LibreOffice/7.3.7.2$Windows_X86_64 LibreOffice_project/e114eadc50a9ff8d8c8a0567d6da8f454beeb84f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2023-01-11T21:57:55Z</dcterms:created>
  <dc:creator/>
  <dc:description/>
  <dc:language>ru-RU</dc:language>
  <cp:lastModifiedBy/>
  <dcterms:modified xsi:type="dcterms:W3CDTF">2023-04-19T20:07:23Z</dcterms:modified>
  <cp:revision>286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